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62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037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973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25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364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051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47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63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74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9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191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D6DF0-19A0-4A2A-ABDD-BBD5E51B826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8D07F-042B-45EC-B90F-7207AAF32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38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6260" y="628472"/>
            <a:ext cx="10096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Раз­ли­чие фе­но­ти­пов у ге­не­ти­че­ски оди­на­ко­вых ор­га­низ­мов идет под воз­дей­стви­ем окру­жа­ю­щей среды, ге­но­ти­пы не за­тра­ги­ва­ют­ся.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Ответ: 3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1010" y="1992883"/>
            <a:ext cx="108546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Му­та­ции пе­ре­да­ют­ся по на­след­ству, мо­ди­фи­ка­ции не за­тра­ги­ва­ют ге­но­тип, и при дру­гих усло­ви­ях среды не про­яв­ля­ют­ся.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Ответ: 1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6260" y="3357295"/>
            <a:ext cx="10965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Ре­пли­ка­ция – удво­е­ние ДНК, конъ­юга­ция – скру­чи­ва­ние го­мо­ло­гич­ных хро­мо­сом, крос­син­го­вер – обмен участ­ка­ми го­мо­ло­гич­ных хро­мо­сом, му­та­ция – из­ме­не­ние в стро­е­нии ДНК.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Ответ: 2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10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430" y="305664"/>
            <a:ext cx="112623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По­яс­не­ние.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Яв­ле­ние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ге­те­ро­зи­са воз­ни­ка­ет при скре­щи­ва­нии от­да­лен­ных ро­ди­тель­ских форм, на­при­мер, мул.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Ге­те­ро­зис (ги­брид­ная мощ­ность, ги­брид­ная сила) — пре­вос­ход­ство ги­бри­дов пер­во­го по­ко­ле­ния над ро­ди­тель­ски­ми фор­ма­ми по жиз­не­спо­соб­но­сти, уро­жай­но­сти, пло­до­ви­то­сти и ряду дру­гих при­зна­ков. Для по­лу­че­ния эф­фек­та ги­брид­ной мощ­но­сти важно в ка­че­стве ро­ди­те­лей вы­би­рать не­род­ствен­ные формы, пред­став­ля­ю­щие раз­лич­ные линии, по­ро­ды, даже виды.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Ответ: 1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2920" y="3411141"/>
            <a:ext cx="110413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По­яс­не­ние.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Эво­лю­ци­он­ное уче­ние — ком­плекс зна­ний об ис­то­ри­че­ском раз­ви­тии (эво­лю­ции) живой при­ро­ды.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Ана­то­мия — раз­дел био­ло­гии и кон­крет­но мор­фо­ло­гии, изу­ча­ю­щий стро­е­ние тела ор­га­низ­мов и их ча­стей на уров­не выше кле­точ­но­го.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Ге­не­ти­ка — наука о за­ко­но­мер­но­стях на­след­ствен­но­сти и из­мен­чи­во­сти.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Эко­ло­гия — наука о вза­и­мо­дей­стви­ях живых ор­га­низ­мов и их со­об­ществ между собой и с окру­жа­ю­щей сре­дой.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Ответ: 2.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5477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85</Words>
  <Application>Microsoft Office PowerPoint</Application>
  <PresentationFormat>Широкоэкранный</PresentationFormat>
  <Paragraphs>17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 готов</dc:creator>
  <cp:lastModifiedBy>я готов</cp:lastModifiedBy>
  <cp:revision>2</cp:revision>
  <dcterms:created xsi:type="dcterms:W3CDTF">2017-02-05T12:30:41Z</dcterms:created>
  <dcterms:modified xsi:type="dcterms:W3CDTF">2017-02-05T12:39:37Z</dcterms:modified>
</cp:coreProperties>
</file>